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71"/>
    <p:restoredTop sz="94694"/>
  </p:normalViewPr>
  <p:slideViewPr>
    <p:cSldViewPr snapToGrid="0" snapToObjects="1">
      <p:cViewPr>
        <p:scale>
          <a:sx n="122" d="100"/>
          <a:sy n="122" d="100"/>
        </p:scale>
        <p:origin x="6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113FA-DDD8-C046-8C48-C25A02B93A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493DD5-A13A-DA40-8970-527DCA1BCA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A5B9D-2ECF-7845-AB91-7D8A36AA2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4C3EA-755D-DB43-8E41-672B6D63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477DB-B2CF-644B-8E09-323405190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74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03B7D-2B57-6247-A5D5-E9ADD7D40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8F7A7A-4F05-3C49-B3AE-04FE5FFE6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96084-5D9A-224F-996C-0D85801C8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DC53-27D7-C142-A067-267067C00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ECB21-F483-E049-853A-2257EC44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910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4C7577-C128-D147-ABF5-84255D03D4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0135E4-5749-B24C-91D4-AA2B02592B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AB72E-E68F-3346-9100-A65DD6340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A715F-B877-F346-86EE-5E3A1B1F2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DC2EC-C2B1-E64A-9A66-E3B41FABC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166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31E02-2F24-F641-9854-33B6ED9FF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1DDDE-1DF1-A442-9E55-B696799C2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7532E-DEF1-3848-A9D7-C66768E10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37906-A0A5-184F-98CA-9D1219BC0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BD4AB-E2BF-1B4D-BB5F-9D359BD4B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63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C6C11-1BEA-7540-A382-16923255F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306E1D-ECD7-C34C-B272-9BC07DE60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CE889-709A-9849-A740-AD945C55C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16B90-D797-2B49-A57F-5FC318E1C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34F77-329C-A948-9D23-207C3DEE6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4460A-BC62-BA4B-B8B4-4D3C1CF52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4A262-721B-AB4C-A615-153AB6D600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A3ADCF-798E-4B40-B30B-00A05A5D79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C47013-5408-4C41-AA33-5B8EE6D0B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A5EBDB-2EA3-A248-A83A-1279E5FC1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2F91FC-9B69-3544-8C28-4E1F24EEA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31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90A64-7E96-4846-8333-5294293DE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DFFD4E-0375-7A4B-AA75-0306EAA67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AD66FB-0B0A-8E47-855F-DF46D2E8D1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2ED631-2404-5A4C-9636-6EF325DDE7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AC52D-ADD5-BB45-834D-2473B204B6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A2E1CB-6EE5-EA42-9459-79B8D05F1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AD2EE1-2B2F-5243-AABF-C3E1ABDF8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92EFD3-2D56-A044-BD64-0A1317AA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195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76C27-1353-A849-9A81-A8D5FABB6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86EC2-BBD0-3A4D-BB1A-DB45EDE14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007CA4-203C-8F47-AD4E-1DA18E320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C8216E-868C-8742-B7DA-02E3C7C44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222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9C0C9E-160D-4149-A6E0-644882737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1E093D-59D3-194B-8C3B-FF905AD62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6D4FA-0B7E-974A-9A31-FD1198718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253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38533-08EE-714F-9868-0F0D7273F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9E391-4F40-6047-86E7-EA59598A0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B2D52C-8965-A947-9001-937C7D3330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D9CD44-AF85-3840-8498-CD1CF62F5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95DF1-D172-C44B-A6C9-37E123B51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EF095F-8A53-0649-BCF4-6294504DE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89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541CC-790F-AD4B-9AEA-6FE42D8D0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43C3FA-5AD0-DF4E-A049-D522D59C11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E7AF3-D804-D241-9D89-508946AC7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FF07D-6A8E-1B4E-A854-FED7E5054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895726-701C-4544-8418-3EAF878CB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47B0C-92B3-3544-9EF7-8DB427D2C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597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8818C8-5F88-274C-AEAE-331E91B6F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13943-2134-654E-B3C7-AB77BAA39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699A1-D19C-C141-AB2D-2C58424984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C784A-83E8-F143-9404-311EC6FFB55F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BC2DF-159A-9B48-A3FB-D7D89FC104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1D6AB-B3C8-2345-9D95-A6A95BFD29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34473-937B-734B-8337-521075BCF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0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C506C25-2D05-D74C-B148-1F8785D931BB}"/>
              </a:ext>
            </a:extLst>
          </p:cNvPr>
          <p:cNvGrpSpPr/>
          <p:nvPr/>
        </p:nvGrpSpPr>
        <p:grpSpPr>
          <a:xfrm>
            <a:off x="4173991" y="513784"/>
            <a:ext cx="4123436" cy="5839788"/>
            <a:chOff x="4173991" y="513784"/>
            <a:chExt cx="4123436" cy="5839788"/>
          </a:xfrm>
        </p:grpSpPr>
        <p:pic>
          <p:nvPicPr>
            <p:cNvPr id="9" name="Picture 8" descr="A high angle view of a city&#10;&#10;Description automatically generated with low confidence">
              <a:extLst>
                <a:ext uri="{FF2B5EF4-FFF2-40B4-BE49-F238E27FC236}">
                  <a16:creationId xmlns:a16="http://schemas.microsoft.com/office/drawing/2014/main" id="{E3CA28F6-A88A-CC43-B9CC-0B6E7CC050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486"/>
            <a:stretch/>
          </p:blipFill>
          <p:spPr>
            <a:xfrm>
              <a:off x="5593145" y="513784"/>
              <a:ext cx="1191109" cy="118872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Picture 10" descr="A road with trees on the side&#10;&#10;Description automatically generated with low confidence">
              <a:extLst>
                <a:ext uri="{FF2B5EF4-FFF2-40B4-BE49-F238E27FC236}">
                  <a16:creationId xmlns:a16="http://schemas.microsoft.com/office/drawing/2014/main" id="{9B32F92F-B0B1-014F-A4C0-221282769F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0537" t="359" r="5476" b="-359"/>
            <a:stretch/>
          </p:blipFill>
          <p:spPr>
            <a:xfrm>
              <a:off x="4239529" y="957154"/>
              <a:ext cx="1190013" cy="118872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3" name="Picture 12" descr="Map&#10;&#10;Description automatically generated">
              <a:extLst>
                <a:ext uri="{FF2B5EF4-FFF2-40B4-BE49-F238E27FC236}">
                  <a16:creationId xmlns:a16="http://schemas.microsoft.com/office/drawing/2014/main" id="{4F881E4B-A7F1-C249-BD06-9A3308C58F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10939"/>
            <a:stretch/>
          </p:blipFill>
          <p:spPr>
            <a:xfrm>
              <a:off x="7020494" y="957154"/>
              <a:ext cx="1186827" cy="1188720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5" name="Picture 14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26B8BBC8-DC6A-0D4D-8739-13EA183C6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05679" y="2804250"/>
              <a:ext cx="940867" cy="203205"/>
            </a:xfrm>
            <a:prstGeom prst="rect">
              <a:avLst/>
            </a:prstGeom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0777AF8-6FAA-8845-AC09-09FC0435586E}"/>
                </a:ext>
              </a:extLst>
            </p:cNvPr>
            <p:cNvSpPr/>
            <p:nvPr/>
          </p:nvSpPr>
          <p:spPr>
            <a:xfrm>
              <a:off x="6384379" y="2424770"/>
              <a:ext cx="962167" cy="962167"/>
            </a:xfrm>
            <a:prstGeom prst="ellipse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Picture 17" descr="Icon&#10;&#10;Description automatically generated">
              <a:extLst>
                <a:ext uri="{FF2B5EF4-FFF2-40B4-BE49-F238E27FC236}">
                  <a16:creationId xmlns:a16="http://schemas.microsoft.com/office/drawing/2014/main" id="{CDAD6201-CC11-EF45-859A-51B8A80D28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247636">
              <a:off x="7104153" y="2095886"/>
              <a:ext cx="312544" cy="373827"/>
            </a:xfrm>
            <a:prstGeom prst="rect">
              <a:avLst/>
            </a:prstGeom>
          </p:spPr>
        </p:pic>
        <p:pic>
          <p:nvPicPr>
            <p:cNvPr id="19" name="Picture 18" descr="Icon&#10;&#10;Description automatically generated">
              <a:extLst>
                <a:ext uri="{FF2B5EF4-FFF2-40B4-BE49-F238E27FC236}">
                  <a16:creationId xmlns:a16="http://schemas.microsoft.com/office/drawing/2014/main" id="{1AA79065-F0E4-2440-91F0-C77B536F0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8900000">
              <a:off x="5168073" y="2048428"/>
              <a:ext cx="360918" cy="431686"/>
            </a:xfrm>
            <a:prstGeom prst="rect">
              <a:avLst/>
            </a:prstGeom>
          </p:spPr>
        </p:pic>
        <p:pic>
          <p:nvPicPr>
            <p:cNvPr id="20" name="Picture 19" descr="Icon&#10;&#10;Description automatically generated">
              <a:extLst>
                <a:ext uri="{FF2B5EF4-FFF2-40B4-BE49-F238E27FC236}">
                  <a16:creationId xmlns:a16="http://schemas.microsoft.com/office/drawing/2014/main" id="{60754642-82FE-0940-BCF0-FF774058F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59981">
              <a:off x="6069775" y="1849957"/>
              <a:ext cx="430819" cy="515293"/>
            </a:xfrm>
            <a:prstGeom prst="rect">
              <a:avLst/>
            </a:prstGeom>
          </p:spPr>
        </p:pic>
        <p:pic>
          <p:nvPicPr>
            <p:cNvPr id="23" name="Picture 22" descr="Diagram&#10;&#10;Description automatically generated">
              <a:extLst>
                <a:ext uri="{FF2B5EF4-FFF2-40B4-BE49-F238E27FC236}">
                  <a16:creationId xmlns:a16="http://schemas.microsoft.com/office/drawing/2014/main" id="{D559C11C-4A1F-A641-9F3B-597C2911781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6008517">
              <a:off x="5380589" y="2696884"/>
              <a:ext cx="853411" cy="502464"/>
            </a:xfrm>
            <a:prstGeom prst="rect">
              <a:avLst/>
            </a:prstGeom>
          </p:spPr>
        </p:pic>
        <p:pic>
          <p:nvPicPr>
            <p:cNvPr id="24" name="Picture 23" descr="Icon&#10;&#10;Description automatically generated">
              <a:extLst>
                <a:ext uri="{FF2B5EF4-FFF2-40B4-BE49-F238E27FC236}">
                  <a16:creationId xmlns:a16="http://schemas.microsoft.com/office/drawing/2014/main" id="{87F8F2F6-0CF3-654A-A4DE-E69A89EF2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20357711">
              <a:off x="5934584" y="3429669"/>
              <a:ext cx="309310" cy="369959"/>
            </a:xfrm>
            <a:prstGeom prst="rect">
              <a:avLst/>
            </a:prstGeom>
          </p:spPr>
        </p:pic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6CE8BDF-66CF-D34D-B9A7-5EF9387356FB}"/>
                </a:ext>
              </a:extLst>
            </p:cNvPr>
            <p:cNvSpPr/>
            <p:nvPr/>
          </p:nvSpPr>
          <p:spPr>
            <a:xfrm rot="693633">
              <a:off x="5323102" y="2461770"/>
              <a:ext cx="962167" cy="962167"/>
            </a:xfrm>
            <a:prstGeom prst="ellipse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2" name="Picture 31" descr="Icon&#10;&#10;Description automatically generated">
              <a:extLst>
                <a:ext uri="{FF2B5EF4-FFF2-40B4-BE49-F238E27FC236}">
                  <a16:creationId xmlns:a16="http://schemas.microsoft.com/office/drawing/2014/main" id="{0F213E46-7BAF-494D-AE85-4100F155F2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62365" y="5838279"/>
              <a:ext cx="430819" cy="51529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30A95AC-46A3-8942-AE84-ABB5FFCA673D}"/>
                </a:ext>
              </a:extLst>
            </p:cNvPr>
            <p:cNvSpPr txBox="1"/>
            <p:nvPr/>
          </p:nvSpPr>
          <p:spPr>
            <a:xfrm>
              <a:off x="6930387" y="1256244"/>
              <a:ext cx="13670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Open street maps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4A0EC13-4C46-CC47-B20D-D9865BCC123F}"/>
                </a:ext>
              </a:extLst>
            </p:cNvPr>
            <p:cNvSpPr txBox="1"/>
            <p:nvPr/>
          </p:nvSpPr>
          <p:spPr>
            <a:xfrm>
              <a:off x="5519648" y="833772"/>
              <a:ext cx="13670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Satellite imagery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E7483B0-586F-1D4F-8A34-B18B628C754F}"/>
                </a:ext>
              </a:extLst>
            </p:cNvPr>
            <p:cNvSpPr txBox="1"/>
            <p:nvPr/>
          </p:nvSpPr>
          <p:spPr>
            <a:xfrm>
              <a:off x="4173991" y="1310003"/>
              <a:ext cx="13670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Street Views</a:t>
              </a:r>
            </a:p>
          </p:txBody>
        </p:sp>
        <p:pic>
          <p:nvPicPr>
            <p:cNvPr id="25" name="Picture 24" descr="Icon&#10;&#10;Description automatically generated">
              <a:extLst>
                <a:ext uri="{FF2B5EF4-FFF2-40B4-BE49-F238E27FC236}">
                  <a16:creationId xmlns:a16="http://schemas.microsoft.com/office/drawing/2014/main" id="{BBAFC51E-76B0-EE46-B616-B341CC3B6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700029">
              <a:off x="6616457" y="3414718"/>
              <a:ext cx="309310" cy="369959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4957B618-0A50-6645-A386-2991FCE9AA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7611"/>
            <a:stretch/>
          </p:blipFill>
          <p:spPr>
            <a:xfrm>
              <a:off x="5509414" y="3748074"/>
              <a:ext cx="2034817" cy="2030687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D889D08-FCF2-9446-A45E-F9D5495CF575}"/>
                </a:ext>
              </a:extLst>
            </p:cNvPr>
            <p:cNvSpPr txBox="1"/>
            <p:nvPr/>
          </p:nvSpPr>
          <p:spPr>
            <a:xfrm>
              <a:off x="5439601" y="4623456"/>
              <a:ext cx="24310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Lane configuration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6657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9C01F89F-2D0B-3147-A5E2-E828BD3DEB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11" t="9165" r="12534" b="16361"/>
          <a:stretch/>
        </p:blipFill>
        <p:spPr>
          <a:xfrm>
            <a:off x="4919829" y="160383"/>
            <a:ext cx="2130015" cy="2130014"/>
          </a:xfrm>
          <a:prstGeom prst="ellipse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77D82F-4CC6-DD4B-8FA4-6F42E3E643A2}"/>
              </a:ext>
            </a:extLst>
          </p:cNvPr>
          <p:cNvSpPr txBox="1"/>
          <p:nvPr/>
        </p:nvSpPr>
        <p:spPr>
          <a:xfrm>
            <a:off x="5155375" y="1077189"/>
            <a:ext cx="1907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Traffic simulations</a:t>
            </a:r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C66AE536-076B-9444-BCDA-706D77E28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069841">
            <a:off x="4401052" y="612463"/>
            <a:ext cx="430819" cy="515293"/>
          </a:xfrm>
          <a:prstGeom prst="rect">
            <a:avLst/>
          </a:prstGeom>
        </p:spPr>
      </p:pic>
      <p:pic>
        <p:nvPicPr>
          <p:cNvPr id="11" name="Picture 1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E11CA82B-534D-BA4B-A0CC-4DFD3BA309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3703" y="160383"/>
            <a:ext cx="1189391" cy="1189391"/>
          </a:xfrm>
          <a:prstGeom prst="ellipse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7410CE3-18C9-374E-B232-3ECA2733D82C}"/>
              </a:ext>
            </a:extLst>
          </p:cNvPr>
          <p:cNvSpPr txBox="1"/>
          <p:nvPr/>
        </p:nvSpPr>
        <p:spPr>
          <a:xfrm>
            <a:off x="3032315" y="661691"/>
            <a:ext cx="1367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Census </a:t>
            </a:r>
          </a:p>
          <a:p>
            <a:pPr algn="ctr"/>
            <a:r>
              <a:rPr lang="en-US" sz="1600" b="1" dirty="0"/>
              <a:t>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A0EE26-AE63-A541-86EE-B7AC1D6FE8FA}"/>
              </a:ext>
            </a:extLst>
          </p:cNvPr>
          <p:cNvSpPr txBox="1"/>
          <p:nvPr/>
        </p:nvSpPr>
        <p:spPr>
          <a:xfrm>
            <a:off x="3023350" y="652723"/>
            <a:ext cx="1367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Census 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data</a:t>
            </a:r>
          </a:p>
        </p:txBody>
      </p:sp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F07DF435-9A86-1746-AD79-AECD32957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224489">
            <a:off x="7163376" y="1123383"/>
            <a:ext cx="430819" cy="515293"/>
          </a:xfrm>
          <a:prstGeom prst="rect">
            <a:avLst/>
          </a:prstGeom>
        </p:spPr>
      </p:pic>
      <p:pic>
        <p:nvPicPr>
          <p:cNvPr id="18" name="Picture 17" descr="A picture containing tree, outdoor, smoke, forest&#10;&#10;Description automatically generated">
            <a:extLst>
              <a:ext uri="{FF2B5EF4-FFF2-40B4-BE49-F238E27FC236}">
                <a16:creationId xmlns:a16="http://schemas.microsoft.com/office/drawing/2014/main" id="{01BB452B-D307-7747-8F87-D63D384405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434" t="955" r="5220" b="2048"/>
          <a:stretch/>
        </p:blipFill>
        <p:spPr>
          <a:xfrm>
            <a:off x="7656579" y="334662"/>
            <a:ext cx="1238196" cy="1238832"/>
          </a:xfrm>
          <a:prstGeom prst="ellipse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1954F63-32C9-3E46-BA93-D93329AE3E96}"/>
              </a:ext>
            </a:extLst>
          </p:cNvPr>
          <p:cNvSpPr txBox="1"/>
          <p:nvPr/>
        </p:nvSpPr>
        <p:spPr>
          <a:xfrm>
            <a:off x="7579283" y="422854"/>
            <a:ext cx="13670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Wildfire scenarios</a:t>
            </a:r>
          </a:p>
        </p:txBody>
      </p:sp>
      <p:pic>
        <p:nvPicPr>
          <p:cNvPr id="20" name="Picture 19" descr="Icon&#10;&#10;Description automatically generated">
            <a:extLst>
              <a:ext uri="{FF2B5EF4-FFF2-40B4-BE49-F238E27FC236}">
                <a16:creationId xmlns:a16="http://schemas.microsoft.com/office/drawing/2014/main" id="{A060F404-5749-D344-A467-54C99AD37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590" y="2380237"/>
            <a:ext cx="430819" cy="515293"/>
          </a:xfrm>
          <a:prstGeom prst="rect">
            <a:avLst/>
          </a:prstGeom>
        </p:spPr>
      </p:pic>
      <p:pic>
        <p:nvPicPr>
          <p:cNvPr id="22" name="Picture 21" descr="Map&#10;&#10;Description automatically generated">
            <a:extLst>
              <a:ext uri="{FF2B5EF4-FFF2-40B4-BE49-F238E27FC236}">
                <a16:creationId xmlns:a16="http://schemas.microsoft.com/office/drawing/2014/main" id="{415CA5D5-3D8B-194C-9231-913B0B424F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4160" y="2985370"/>
            <a:ext cx="2560320" cy="2560422"/>
          </a:xfrm>
          <a:prstGeom prst="ellipse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98B6B21-8D8A-4844-9025-0366D14995E7}"/>
              </a:ext>
            </a:extLst>
          </p:cNvPr>
          <p:cNvSpPr txBox="1"/>
          <p:nvPr/>
        </p:nvSpPr>
        <p:spPr>
          <a:xfrm>
            <a:off x="5155375" y="3680327"/>
            <a:ext cx="2762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Products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roadway connectivity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roadway resilience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/>
                </a:solidFill>
              </a:rPr>
              <a:t>evacuation 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823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55156C1-7941-594C-AF8D-2640652E4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5399" y="3879809"/>
            <a:ext cx="3498755" cy="3034077"/>
          </a:xfrm>
          <a:prstGeom prst="rect">
            <a:avLst/>
          </a:prstGeom>
        </p:spPr>
      </p:pic>
      <p:pic>
        <p:nvPicPr>
          <p:cNvPr id="26" name="Picture 25" descr="A high angle view of a city&#10;&#10;Description automatically generated with low confidence">
            <a:extLst>
              <a:ext uri="{FF2B5EF4-FFF2-40B4-BE49-F238E27FC236}">
                <a16:creationId xmlns:a16="http://schemas.microsoft.com/office/drawing/2014/main" id="{F2133F0E-CD1E-124A-B49B-7CF9430D2C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86"/>
          <a:stretch/>
        </p:blipFill>
        <p:spPr>
          <a:xfrm>
            <a:off x="5410081" y="94592"/>
            <a:ext cx="771745" cy="770198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7" name="Picture 26" descr="A road with trees on the side&#10;&#10;Description automatically generated with low confidence">
            <a:extLst>
              <a:ext uri="{FF2B5EF4-FFF2-40B4-BE49-F238E27FC236}">
                <a16:creationId xmlns:a16="http://schemas.microsoft.com/office/drawing/2014/main" id="{C3CA47AC-BEFE-194E-A26C-2F86D6CD60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537" t="359" r="5476" b="-359"/>
          <a:stretch/>
        </p:blipFill>
        <p:spPr>
          <a:xfrm>
            <a:off x="4533043" y="381861"/>
            <a:ext cx="771035" cy="770198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8" name="Picture 27" descr="Map&#10;&#10;Description automatically generated">
            <a:extLst>
              <a:ext uri="{FF2B5EF4-FFF2-40B4-BE49-F238E27FC236}">
                <a16:creationId xmlns:a16="http://schemas.microsoft.com/office/drawing/2014/main" id="{8F908583-0C24-3E46-BD7D-A9782CFC0A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939"/>
          <a:stretch/>
        </p:blipFill>
        <p:spPr>
          <a:xfrm>
            <a:off x="6334891" y="381861"/>
            <a:ext cx="768971" cy="770198"/>
          </a:xfrm>
          <a:prstGeom prst="ellipse">
            <a:avLst/>
          </a:prstGeom>
          <a:ln>
            <a:solidFill>
              <a:schemeClr val="tx1"/>
            </a:solidFill>
          </a:ln>
        </p:spPr>
      </p:pic>
      <p:pic>
        <p:nvPicPr>
          <p:cNvPr id="29" name="Picture 28" descr="A picture containing text&#10;&#10;Description automatically generated">
            <a:extLst>
              <a:ext uri="{FF2B5EF4-FFF2-40B4-BE49-F238E27FC236}">
                <a16:creationId xmlns:a16="http://schemas.microsoft.com/office/drawing/2014/main" id="{F5440476-3AFB-2F4F-A3E1-2D5EF6CE1A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36539" y="1578635"/>
            <a:ext cx="609608" cy="131661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78DAB3C6-47E5-2E4F-B82C-A258C60E4598}"/>
              </a:ext>
            </a:extLst>
          </p:cNvPr>
          <p:cNvSpPr/>
          <p:nvPr/>
        </p:nvSpPr>
        <p:spPr>
          <a:xfrm>
            <a:off x="5922739" y="1332762"/>
            <a:ext cx="623409" cy="623409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2DE9EBFD-4A3B-B548-85B5-568FB7DA64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247636">
            <a:off x="6389096" y="1119670"/>
            <a:ext cx="202504" cy="242211"/>
          </a:xfrm>
          <a:prstGeom prst="rect">
            <a:avLst/>
          </a:prstGeom>
        </p:spPr>
      </p:pic>
      <p:pic>
        <p:nvPicPr>
          <p:cNvPr id="32" name="Picture 31" descr="Icon&#10;&#10;Description automatically generated">
            <a:extLst>
              <a:ext uri="{FF2B5EF4-FFF2-40B4-BE49-F238E27FC236}">
                <a16:creationId xmlns:a16="http://schemas.microsoft.com/office/drawing/2014/main" id="{DAD01F4C-AB5A-7041-811E-1BEFD87CAC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900000">
            <a:off x="5134667" y="1088921"/>
            <a:ext cx="233847" cy="279699"/>
          </a:xfrm>
          <a:prstGeom prst="rect">
            <a:avLst/>
          </a:prstGeom>
        </p:spPr>
      </p:pic>
      <p:pic>
        <p:nvPicPr>
          <p:cNvPr id="33" name="Picture 32" descr="Icon&#10;&#10;Description automatically generated">
            <a:extLst>
              <a:ext uri="{FF2B5EF4-FFF2-40B4-BE49-F238E27FC236}">
                <a16:creationId xmlns:a16="http://schemas.microsoft.com/office/drawing/2014/main" id="{AAE10C11-22EA-4F47-89C9-D81EAA660A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59981">
            <a:off x="5718900" y="960328"/>
            <a:ext cx="279137" cy="333870"/>
          </a:xfrm>
          <a:prstGeom prst="rect">
            <a:avLst/>
          </a:prstGeom>
        </p:spPr>
      </p:pic>
      <p:pic>
        <p:nvPicPr>
          <p:cNvPr id="34" name="Picture 33" descr="Diagram&#10;&#10;Description automatically generated">
            <a:extLst>
              <a:ext uri="{FF2B5EF4-FFF2-40B4-BE49-F238E27FC236}">
                <a16:creationId xmlns:a16="http://schemas.microsoft.com/office/drawing/2014/main" id="{EF424413-C3B1-4C48-8991-EB929096D0D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008517">
            <a:off x="5272361" y="1509070"/>
            <a:ext cx="552944" cy="325557"/>
          </a:xfrm>
          <a:prstGeom prst="rect">
            <a:avLst/>
          </a:prstGeom>
        </p:spPr>
      </p:pic>
      <p:pic>
        <p:nvPicPr>
          <p:cNvPr id="35" name="Picture 34" descr="Icon&#10;&#10;Description automatically generated">
            <a:extLst>
              <a:ext uri="{FF2B5EF4-FFF2-40B4-BE49-F238E27FC236}">
                <a16:creationId xmlns:a16="http://schemas.microsoft.com/office/drawing/2014/main" id="{B504C426-B8D9-CA46-B489-229153EF35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357711">
            <a:off x="5631307" y="1983857"/>
            <a:ext cx="200409" cy="239705"/>
          </a:xfrm>
          <a:prstGeom prst="rect">
            <a:avLst/>
          </a:prstGeom>
        </p:spPr>
      </p:pic>
      <p:sp>
        <p:nvSpPr>
          <p:cNvPr id="36" name="Oval 35">
            <a:extLst>
              <a:ext uri="{FF2B5EF4-FFF2-40B4-BE49-F238E27FC236}">
                <a16:creationId xmlns:a16="http://schemas.microsoft.com/office/drawing/2014/main" id="{AD20298D-C409-794F-9843-C4C87F94C883}"/>
              </a:ext>
            </a:extLst>
          </p:cNvPr>
          <p:cNvSpPr/>
          <p:nvPr/>
        </p:nvSpPr>
        <p:spPr>
          <a:xfrm rot="693633">
            <a:off x="5235114" y="1356735"/>
            <a:ext cx="623409" cy="623409"/>
          </a:xfrm>
          <a:prstGeom prst="ellips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pic>
        <p:nvPicPr>
          <p:cNvPr id="37" name="Picture 36" descr="Icon&#10;&#10;Description automatically generated">
            <a:extLst>
              <a:ext uri="{FF2B5EF4-FFF2-40B4-BE49-F238E27FC236}">
                <a16:creationId xmlns:a16="http://schemas.microsoft.com/office/drawing/2014/main" id="{818538AC-6FB7-A54B-950C-5AE765876A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8475" y="3544448"/>
            <a:ext cx="279137" cy="33387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A490B206-2555-7F48-9B46-410D2A3369D2}"/>
              </a:ext>
            </a:extLst>
          </p:cNvPr>
          <p:cNvSpPr txBox="1"/>
          <p:nvPr/>
        </p:nvSpPr>
        <p:spPr>
          <a:xfrm>
            <a:off x="6276509" y="575648"/>
            <a:ext cx="88573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solidFill>
                  <a:schemeClr val="bg1"/>
                </a:solidFill>
              </a:rPr>
              <a:t>Open street maps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07FA3DD-1BDA-4745-912E-971C691953DA}"/>
              </a:ext>
            </a:extLst>
          </p:cNvPr>
          <p:cNvSpPr txBox="1"/>
          <p:nvPr/>
        </p:nvSpPr>
        <p:spPr>
          <a:xfrm>
            <a:off x="5362460" y="301919"/>
            <a:ext cx="88573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solidFill>
                  <a:schemeClr val="bg1"/>
                </a:solidFill>
              </a:rPr>
              <a:t>Satellite imagery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F1F634B-2AB4-4041-A0EE-31992A64C0D9}"/>
              </a:ext>
            </a:extLst>
          </p:cNvPr>
          <p:cNvSpPr txBox="1"/>
          <p:nvPr/>
        </p:nvSpPr>
        <p:spPr>
          <a:xfrm>
            <a:off x="4490580" y="610480"/>
            <a:ext cx="8857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dirty="0">
                <a:solidFill>
                  <a:schemeClr val="bg1"/>
                </a:solidFill>
              </a:rPr>
              <a:t>Street Views</a:t>
            </a:r>
          </a:p>
        </p:txBody>
      </p:sp>
      <p:pic>
        <p:nvPicPr>
          <p:cNvPr id="41" name="Picture 40" descr="Icon&#10;&#10;Description automatically generated">
            <a:extLst>
              <a:ext uri="{FF2B5EF4-FFF2-40B4-BE49-F238E27FC236}">
                <a16:creationId xmlns:a16="http://schemas.microsoft.com/office/drawing/2014/main" id="{67CE6C44-B016-2D4C-B867-5E6D55B783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700029">
            <a:off x="6073107" y="1974170"/>
            <a:ext cx="200409" cy="23970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3D1CC6E-69A9-1D4A-ABA1-57D6386D02F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7611"/>
          <a:stretch/>
        </p:blipFill>
        <p:spPr>
          <a:xfrm>
            <a:off x="5355830" y="2190159"/>
            <a:ext cx="1318402" cy="1315726"/>
          </a:xfrm>
          <a:prstGeom prst="ellipse">
            <a:avLst/>
          </a:prstGeom>
          <a:ln>
            <a:solidFill>
              <a:schemeClr val="tx1"/>
            </a:solidFill>
          </a:ln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CCBF0198-2345-3447-9993-E1E0C07B93B7}"/>
              </a:ext>
            </a:extLst>
          </p:cNvPr>
          <p:cNvSpPr txBox="1"/>
          <p:nvPr/>
        </p:nvSpPr>
        <p:spPr>
          <a:xfrm>
            <a:off x="5258046" y="2757338"/>
            <a:ext cx="15751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</a:rPr>
              <a:t>Lane </a:t>
            </a:r>
            <a:r>
              <a:rPr lang="en-US" sz="1000" b="1" dirty="0">
                <a:solidFill>
                  <a:schemeClr val="bg1"/>
                </a:solidFill>
              </a:rPr>
              <a:t>configuration</a:t>
            </a:r>
            <a:r>
              <a:rPr lang="en-US" sz="1100" b="1" dirty="0">
                <a:solidFill>
                  <a:schemeClr val="bg1"/>
                </a:solidFill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118517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35</Words>
  <Application>Microsoft Macintosh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Wheeler, David Linnard</dc:creator>
  <cp:lastModifiedBy>Wheeler, David Linnard</cp:lastModifiedBy>
  <cp:revision>11</cp:revision>
  <dcterms:created xsi:type="dcterms:W3CDTF">2021-03-18T02:51:41Z</dcterms:created>
  <dcterms:modified xsi:type="dcterms:W3CDTF">2021-03-23T16:36:49Z</dcterms:modified>
</cp:coreProperties>
</file>

<file path=docProps/thumbnail.jpeg>
</file>